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58" r:id="rId5"/>
    <p:sldId id="259" r:id="rId6"/>
    <p:sldId id="268" r:id="rId7"/>
    <p:sldId id="261" r:id="rId8"/>
    <p:sldId id="262" r:id="rId9"/>
    <p:sldId id="263" r:id="rId10"/>
    <p:sldId id="270" r:id="rId11"/>
    <p:sldId id="272" r:id="rId12"/>
    <p:sldId id="271" r:id="rId13"/>
  </p:sldIdLst>
  <p:sldSz cx="9144000" cy="6858000" type="screen4x3"/>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00DEF-A641-4B4C-8875-7BED5C41685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0DEF-A641-4B4C-8875-7BED5C41685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0DEF-A641-4B4C-8875-7BED5C41685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0DEF-A641-4B4C-8875-7BED5C41685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00DEF-A641-4B4C-8875-7BED5C41685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00DEF-A641-4B4C-8875-7BED5C41685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00DEF-A641-4B4C-8875-7BED5C416853}"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00DEF-A641-4B4C-8875-7BED5C416853}"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00DEF-A641-4B4C-8875-7BED5C416853}"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00DEF-A641-4B4C-8875-7BED5C41685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00DEF-A641-4B4C-8875-7BED5C41685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B8C46-3618-4E69-A711-9D2F92A1B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00DEF-A641-4B4C-8875-7BED5C416853}"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8C46-3618-4E69-A711-9D2F92A1B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763000" cy="487362"/>
          </a:xfrm>
        </p:spPr>
        <p:txBody>
          <a:bodyPr>
            <a:noAutofit/>
          </a:bodyPr>
          <a:lstStyle/>
          <a:p>
            <a:r>
              <a:rPr lang="en-US" sz="2400" dirty="0" smtClean="0">
                <a:solidFill>
                  <a:schemeClr val="tx2">
                    <a:lumMod val="60000"/>
                    <a:lumOff val="40000"/>
                  </a:schemeClr>
                </a:solidFill>
              </a:rPr>
              <a:t> Family </a:t>
            </a:r>
            <a:r>
              <a:rPr lang="en-US" sz="2400" dirty="0">
                <a:solidFill>
                  <a:schemeClr val="tx2">
                    <a:lumMod val="60000"/>
                    <a:lumOff val="40000"/>
                  </a:schemeClr>
                </a:solidFill>
              </a:rPr>
              <a:t>Day – Mill City Museum     </a:t>
            </a:r>
            <a:r>
              <a:rPr lang="en-US" sz="2400" dirty="0" smtClean="0">
                <a:solidFill>
                  <a:schemeClr val="tx2">
                    <a:lumMod val="60000"/>
                    <a:lumOff val="40000"/>
                  </a:schemeClr>
                </a:solidFill>
              </a:rPr>
              <a:t>12:00-4:00 April </a:t>
            </a:r>
            <a:r>
              <a:rPr lang="en-US" sz="2400" dirty="0">
                <a:solidFill>
                  <a:schemeClr val="tx2">
                    <a:lumMod val="60000"/>
                    <a:lumOff val="40000"/>
                  </a:schemeClr>
                </a:solidFill>
              </a:rPr>
              <a:t>12, 2014</a:t>
            </a:r>
          </a:p>
        </p:txBody>
      </p:sp>
      <p:sp>
        <p:nvSpPr>
          <p:cNvPr id="8" name="Content Placeholder 7"/>
          <p:cNvSpPr>
            <a:spLocks noGrp="1"/>
          </p:cNvSpPr>
          <p:nvPr>
            <p:ph sz="half" idx="4294967295"/>
          </p:nvPr>
        </p:nvSpPr>
        <p:spPr>
          <a:xfrm>
            <a:off x="5105400" y="1600200"/>
            <a:ext cx="4038600" cy="4525963"/>
          </a:xfrm>
        </p:spPr>
        <p:txBody>
          <a:bodyPr/>
          <a:lstStyle/>
          <a:p>
            <a:endParaRPr lang="en-US" dirty="0" smtClean="0"/>
          </a:p>
          <a:p>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10600" cy="571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371600"/>
          </a:xfrm>
        </p:spPr>
        <p:txBody>
          <a:bodyPr>
            <a:normAutofit/>
          </a:bodyPr>
          <a:lstStyle/>
          <a:p>
            <a:r>
              <a:rPr lang="en-US" sz="1400" dirty="0" smtClean="0"/>
              <a:t>Design YOUR memory object art work here. Think about the metaphor “message” you want to deliver.  </a:t>
            </a:r>
            <a:br>
              <a:rPr lang="en-US" sz="1400" dirty="0" smtClean="0"/>
            </a:br>
            <a:r>
              <a:rPr lang="en-US" sz="1400" dirty="0" smtClean="0"/>
              <a:t>Metaphor:  Words, phrases or object s that refers to a new  idea not literally connected. </a:t>
            </a:r>
            <a:br>
              <a:rPr lang="en-US" sz="1400" dirty="0" smtClean="0"/>
            </a:br>
            <a:r>
              <a:rPr lang="en-US" sz="1400" dirty="0" smtClean="0"/>
              <a:t/>
            </a:r>
            <a:br>
              <a:rPr lang="en-US" sz="1400" dirty="0" smtClean="0"/>
            </a:br>
            <a:r>
              <a:rPr lang="en-US" sz="1400" dirty="0" smtClean="0"/>
              <a:t>Example:  A heart, a cow and wheat are like a farm.</a:t>
            </a:r>
            <a:r>
              <a:rPr lang="en-US" sz="1400" dirty="0"/>
              <a:t/>
            </a:r>
            <a:br>
              <a:rPr lang="en-US" sz="1400" dirty="0"/>
            </a:br>
            <a:endParaRPr lang="en-US" sz="1400" dirty="0"/>
          </a:p>
        </p:txBody>
      </p:sp>
    </p:spTree>
    <p:extLst>
      <p:ext uri="{BB962C8B-B14F-4D97-AF65-F5344CB8AC3E}">
        <p14:creationId xmlns:p14="http://schemas.microsoft.com/office/powerpoint/2010/main" val="129671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1400" dirty="0" smtClean="0"/>
              <a:t>Write your artist statement here. Include the meaning of the objects and how you relate to the meaning. </a:t>
            </a:r>
            <a:br>
              <a:rPr lang="en-US" sz="1400" dirty="0" smtClean="0"/>
            </a:br>
            <a:r>
              <a:rPr lang="en-US" sz="1400" dirty="0" smtClean="0"/>
              <a:t>Why is the artwork important to you? Where did you get your idea?</a:t>
            </a:r>
            <a:endParaRPr lang="en-US" sz="1400" dirty="0"/>
          </a:p>
        </p:txBody>
      </p:sp>
    </p:spTree>
    <p:extLst>
      <p:ext uri="{BB962C8B-B14F-4D97-AF65-F5344CB8AC3E}">
        <p14:creationId xmlns:p14="http://schemas.microsoft.com/office/powerpoint/2010/main" val="124059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1"/>
            <a:ext cx="8763000" cy="6629400"/>
          </a:xfrm>
          <a:prstGeom prst="rect">
            <a:avLst/>
          </a:prstGeom>
        </p:spPr>
      </p:pic>
    </p:spTree>
    <p:extLst>
      <p:ext uri="{BB962C8B-B14F-4D97-AF65-F5344CB8AC3E}">
        <p14:creationId xmlns:p14="http://schemas.microsoft.com/office/powerpoint/2010/main" val="156500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Banner2.jpg"/>
          <p:cNvPicPr>
            <a:picLocks noChangeAspect="1"/>
          </p:cNvPicPr>
          <p:nvPr/>
        </p:nvPicPr>
        <p:blipFill>
          <a:blip r:embed="rId2" cstate="print"/>
          <a:stretch>
            <a:fillRect/>
          </a:stretch>
        </p:blipFill>
        <p:spPr>
          <a:xfrm>
            <a:off x="0" y="116432"/>
            <a:ext cx="9144000" cy="66251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 THE SONG TOGETHER</a:t>
            </a:r>
            <a:endParaRPr lang="en-US" dirty="0"/>
          </a:p>
        </p:txBody>
      </p:sp>
      <p:pic>
        <p:nvPicPr>
          <p:cNvPr id="4" name="Content Placeholder 3" descr="p2jpg.jpg"/>
          <p:cNvPicPr>
            <a:picLocks noGrp="1" noChangeAspect="1"/>
          </p:cNvPicPr>
          <p:nvPr>
            <p:ph idx="1"/>
          </p:nvPr>
        </p:nvPicPr>
        <p:blipFill>
          <a:blip r:embed="rId2" cstate="print"/>
          <a:stretch>
            <a:fillRect/>
          </a:stretch>
        </p:blipFill>
        <p:spPr>
          <a:xfrm>
            <a:off x="1" y="1219200"/>
            <a:ext cx="9144000" cy="5334000"/>
          </a:xfrm>
        </p:spPr>
      </p:pic>
      <p:pic>
        <p:nvPicPr>
          <p:cNvPr id="7" name="Picture 6" descr="p2.jpg"/>
          <p:cNvPicPr>
            <a:picLocks noChangeAspect="1"/>
          </p:cNvPicPr>
          <p:nvPr/>
        </p:nvPicPr>
        <p:blipFill>
          <a:blip r:embed="rId3" cstate="print"/>
          <a:stretch>
            <a:fillRect/>
          </a:stretch>
        </p:blipFill>
        <p:spPr>
          <a:xfrm>
            <a:off x="762000" y="1600200"/>
            <a:ext cx="7543800" cy="4953000"/>
          </a:xfrm>
          <a:prstGeom prst="rect">
            <a:avLst/>
          </a:prstGeom>
        </p:spPr>
      </p:pic>
    </p:spTree>
    <p:extLst>
      <p:ext uri="{BB962C8B-B14F-4D97-AF65-F5344CB8AC3E}">
        <p14:creationId xmlns:p14="http://schemas.microsoft.com/office/powerpoint/2010/main" val="138448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FRUIT </a:t>
            </a:r>
            <a:br>
              <a:rPr lang="en-US" sz="2700" b="1" dirty="0" smtClean="0"/>
            </a:br>
            <a:r>
              <a:rPr lang="en-US" sz="2700" b="1" dirty="0" smtClean="0"/>
              <a:t>any </a:t>
            </a:r>
            <a:r>
              <a:rPr lang="en-US" sz="2700" b="1" dirty="0"/>
              <a:t>product</a:t>
            </a:r>
            <a:r>
              <a:rPr lang="en-US" sz="2700" b="1" dirty="0" smtClean="0"/>
              <a:t> </a:t>
            </a:r>
            <a:r>
              <a:rPr lang="en-US" sz="2700" b="1" dirty="0"/>
              <a:t>of</a:t>
            </a:r>
            <a:r>
              <a:rPr lang="en-US" sz="2700" b="1" dirty="0" smtClean="0"/>
              <a:t> </a:t>
            </a:r>
            <a:r>
              <a:rPr lang="en-US" sz="2700" b="1" dirty="0"/>
              <a:t>plant</a:t>
            </a:r>
            <a:r>
              <a:rPr lang="en-US" sz="2700" b="1" dirty="0" smtClean="0"/>
              <a:t> </a:t>
            </a:r>
            <a:r>
              <a:rPr lang="en-US" sz="2700" b="1" dirty="0"/>
              <a:t>growth</a:t>
            </a:r>
            <a:r>
              <a:rPr lang="en-US" sz="2700" b="1" dirty="0" smtClean="0"/>
              <a:t> </a:t>
            </a:r>
            <a:r>
              <a:rPr lang="en-US" sz="2700" b="1" dirty="0"/>
              <a:t>useful</a:t>
            </a:r>
            <a:r>
              <a:rPr lang="en-US" sz="2700" b="1" dirty="0" smtClean="0"/>
              <a:t> </a:t>
            </a:r>
            <a:r>
              <a:rPr lang="en-US" sz="2700" b="1" dirty="0"/>
              <a:t>to</a:t>
            </a:r>
            <a:r>
              <a:rPr lang="en-US" sz="2700" b="1" dirty="0" smtClean="0"/>
              <a:t> </a:t>
            </a:r>
            <a:r>
              <a:rPr lang="en-US" sz="2700" b="1" dirty="0"/>
              <a:t>humans</a:t>
            </a:r>
            <a:r>
              <a:rPr lang="en-US" sz="2700" b="1" dirty="0" smtClean="0"/>
              <a:t> </a:t>
            </a:r>
            <a:r>
              <a:rPr lang="en-US" sz="2700" b="1" dirty="0"/>
              <a:t>or</a:t>
            </a:r>
            <a:r>
              <a:rPr lang="en-US" sz="2700" b="1" dirty="0" smtClean="0"/>
              <a:t> animals</a:t>
            </a:r>
            <a:r>
              <a:rPr lang="en-US" sz="2400" dirty="0" smtClean="0"/>
              <a:t/>
            </a:r>
            <a:br>
              <a:rPr lang="en-US" sz="2400" dirty="0" smtClean="0"/>
            </a:br>
            <a:endParaRPr lang="en-US" sz="2400" dirty="0"/>
          </a:p>
        </p:txBody>
      </p:sp>
      <p:pic>
        <p:nvPicPr>
          <p:cNvPr id="4" name="Content Placeholder 3" descr="p2jpg.jpg"/>
          <p:cNvPicPr>
            <a:picLocks noGrp="1" noChangeAspect="1"/>
          </p:cNvPicPr>
          <p:nvPr>
            <p:ph idx="1"/>
          </p:nvPr>
        </p:nvPicPr>
        <p:blipFill>
          <a:blip r:embed="rId2" cstate="print"/>
          <a:stretch>
            <a:fillRect/>
          </a:stretch>
        </p:blipFill>
        <p:spPr>
          <a:xfrm>
            <a:off x="304801" y="1371600"/>
            <a:ext cx="8534400" cy="5105400"/>
          </a:xfrm>
        </p:spPr>
      </p:pic>
      <p:pic>
        <p:nvPicPr>
          <p:cNvPr id="5" name="Picture 4" descr="PG3.jpg"/>
          <p:cNvPicPr>
            <a:picLocks noChangeAspect="1"/>
          </p:cNvPicPr>
          <p:nvPr/>
        </p:nvPicPr>
        <p:blipFill>
          <a:blip r:embed="rId3" cstate="print"/>
          <a:stretch>
            <a:fillRect/>
          </a:stretch>
        </p:blipFill>
        <p:spPr>
          <a:xfrm>
            <a:off x="914400" y="1676400"/>
            <a:ext cx="7315200" cy="480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4.jpg"/>
          <p:cNvPicPr>
            <a:picLocks noGrp="1" noChangeAspect="1"/>
          </p:cNvPicPr>
          <p:nvPr>
            <p:ph idx="1"/>
          </p:nvPr>
        </p:nvPicPr>
        <p:blipFill>
          <a:blip r:embed="rId2" cstate="print"/>
          <a:stretch>
            <a:fillRect/>
          </a:stretch>
        </p:blipFill>
        <p:spPr>
          <a:xfrm>
            <a:off x="228600" y="228600"/>
            <a:ext cx="8610599" cy="6324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2"/>
            <a:ext cx="9144000" cy="6719455"/>
          </a:xfrm>
          <a:prstGeom prst="rect">
            <a:avLst/>
          </a:prstGeom>
        </p:spPr>
      </p:pic>
    </p:spTree>
    <p:extLst>
      <p:ext uri="{BB962C8B-B14F-4D97-AF65-F5344CB8AC3E}">
        <p14:creationId xmlns:p14="http://schemas.microsoft.com/office/powerpoint/2010/main" val="275374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t>
            </a:r>
            <a:endParaRPr lang="en-US" sz="2000" dirty="0"/>
          </a:p>
        </p:txBody>
      </p:sp>
      <p:sp>
        <p:nvSpPr>
          <p:cNvPr id="12" name="Text Placeholder 11"/>
          <p:cNvSpPr>
            <a:spLocks noGrp="1"/>
          </p:cNvSpPr>
          <p:nvPr>
            <p:ph type="body" idx="1"/>
          </p:nvPr>
        </p:nvSpPr>
        <p:spPr>
          <a:xfrm>
            <a:off x="457200" y="1535112"/>
            <a:ext cx="7848600" cy="2046288"/>
          </a:xfrm>
        </p:spPr>
        <p:txBody>
          <a:bodyPr/>
          <a:lstStyle/>
          <a:p>
            <a:r>
              <a:rPr lang="en-US" dirty="0" smtClean="0">
                <a:solidFill>
                  <a:schemeClr val="bg1"/>
                </a:solidFill>
              </a:rPr>
              <a:t>z</a:t>
            </a:r>
            <a:endParaRPr lang="en-US" dirty="0">
              <a:solidFill>
                <a:schemeClr val="bg1"/>
              </a:solidFill>
            </a:endParaRPr>
          </a:p>
        </p:txBody>
      </p:sp>
      <p:sp>
        <p:nvSpPr>
          <p:cNvPr id="13" name="Text Placeholder 12"/>
          <p:cNvSpPr>
            <a:spLocks noGrp="1"/>
          </p:cNvSpPr>
          <p:nvPr>
            <p:ph type="body" sz="quarter" idx="3"/>
          </p:nvPr>
        </p:nvSpPr>
        <p:spPr>
          <a:xfrm>
            <a:off x="1219201" y="4191000"/>
            <a:ext cx="7467600" cy="2667000"/>
          </a:xfrm>
        </p:spPr>
        <p:txBody>
          <a:bodyPr/>
          <a:lstStyle/>
          <a:p>
            <a:pPr algn="ctr"/>
            <a:endParaRPr lang="en-US" dirty="0" smtClean="0"/>
          </a:p>
          <a:p>
            <a:pPr algn="ctr"/>
            <a:endParaRPr lang="en-US" dirty="0"/>
          </a:p>
          <a:p>
            <a:pPr algn="ctr"/>
            <a:endParaRPr lang="en-US" dirty="0" smtClean="0"/>
          </a:p>
          <a:p>
            <a:pPr algn="ctr"/>
            <a:r>
              <a:rPr lang="en-US" dirty="0" smtClean="0"/>
              <a:t>The </a:t>
            </a:r>
            <a:r>
              <a:rPr lang="en-US" dirty="0"/>
              <a:t>Stone Arch Bridge was built in the 1800s. Have you walked on this bridge? It is still there today?</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 y="152401"/>
            <a:ext cx="9144000" cy="380999"/>
          </a:xfrm>
          <a:prstGeom prst="rect">
            <a:avLst/>
          </a:prstGeom>
        </p:spPr>
      </p:pic>
      <p:sp>
        <p:nvSpPr>
          <p:cNvPr id="6" name="Rectangle 5"/>
          <p:cNvSpPr/>
          <p:nvPr/>
        </p:nvSpPr>
        <p:spPr>
          <a:xfrm>
            <a:off x="533400" y="914401"/>
            <a:ext cx="8305800" cy="369332"/>
          </a:xfrm>
          <a:prstGeom prst="rect">
            <a:avLst/>
          </a:prstGeom>
        </p:spPr>
        <p:txBody>
          <a:bodyPr wrap="square">
            <a:spAutoFit/>
          </a:bodyPr>
          <a:lstStyle/>
          <a:p>
            <a:r>
              <a:rPr lang="en-US" dirty="0"/>
              <a:t>These men started wheat companies</a:t>
            </a:r>
            <a:r>
              <a:rPr lang="en-US" dirty="0" smtClean="0"/>
              <a:t>.  Have you seen these names before?  Where?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905000"/>
            <a:ext cx="1524000" cy="1219200"/>
          </a:xfrm>
          <a:prstGeom prst="rect">
            <a:avLst/>
          </a:prstGeom>
        </p:spPr>
      </p:pic>
      <p:pic>
        <p:nvPicPr>
          <p:cNvPr id="15" name="Content Placeholder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1676400" y="3733800"/>
            <a:ext cx="6361112" cy="1905000"/>
          </a:xfrm>
        </p:spPr>
      </p:pic>
      <p:sp>
        <p:nvSpPr>
          <p:cNvPr id="18" name="Content Placeholder 17"/>
          <p:cNvSpPr>
            <a:spLocks noGrp="1"/>
          </p:cNvSpPr>
          <p:nvPr>
            <p:ph sz="half" idx="2"/>
          </p:nvPr>
        </p:nvSpPr>
        <p:spPr>
          <a:xfrm>
            <a:off x="457200" y="1828800"/>
            <a:ext cx="7772400" cy="1676400"/>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p>
          <a:p>
            <a:pPr marL="0" indent="0">
              <a:buNone/>
            </a:pPr>
            <a:r>
              <a:rPr lang="en-US" dirty="0" smtClean="0"/>
              <a:t>                              Pillsbury               Dunwoody                        Washburn</a:t>
            </a:r>
            <a:endParaRPr lang="en-US" dirty="0"/>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828800"/>
            <a:ext cx="1295400" cy="12954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1905000"/>
            <a:ext cx="1219200" cy="1219200"/>
          </a:xfrm>
          <a:prstGeom prst="rect">
            <a:avLst/>
          </a:prstGeom>
        </p:spPr>
      </p:pic>
    </p:spTree>
    <p:extLst>
      <p:ext uri="{BB962C8B-B14F-4D97-AF65-F5344CB8AC3E}">
        <p14:creationId xmlns:p14="http://schemas.microsoft.com/office/powerpoint/2010/main" val="377927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Name These Icons?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95400"/>
            <a:ext cx="4191000" cy="45720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71600"/>
            <a:ext cx="3200400" cy="4495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57928" y="6248400"/>
            <a:ext cx="8581272" cy="381000"/>
          </a:xfrm>
          <a:prstGeom prst="rect">
            <a:avLst/>
          </a:prstGeom>
        </p:spPr>
      </p:pic>
    </p:spTree>
    <p:extLst>
      <p:ext uri="{BB962C8B-B14F-4D97-AF65-F5344CB8AC3E}">
        <p14:creationId xmlns:p14="http://schemas.microsoft.com/office/powerpoint/2010/main" val="339606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Ode To Gluten</a:t>
            </a:r>
            <a:endParaRPr lang="en-US" dirty="0"/>
          </a:p>
        </p:txBody>
      </p:sp>
      <p:sp>
        <p:nvSpPr>
          <p:cNvPr id="7" name="Content Placeholder 6"/>
          <p:cNvSpPr>
            <a:spLocks noGrp="1"/>
          </p:cNvSpPr>
          <p:nvPr>
            <p:ph sz="half" idx="2"/>
          </p:nvPr>
        </p:nvSpPr>
        <p:spPr>
          <a:xfrm>
            <a:off x="4648200" y="1371600"/>
            <a:ext cx="4038600" cy="4754563"/>
          </a:xfrm>
        </p:spPr>
        <p:txBody>
          <a:bodyPr/>
          <a:lstStyle/>
          <a:p>
            <a:r>
              <a:rPr lang="en-US" dirty="0" smtClean="0"/>
              <a:t>Is this Art?</a:t>
            </a:r>
            <a:br>
              <a:rPr lang="en-US" dirty="0" smtClean="0"/>
            </a:br>
            <a:endParaRPr lang="en-US" dirty="0" smtClean="0"/>
          </a:p>
          <a:p>
            <a:r>
              <a:rPr lang="en-US" dirty="0" smtClean="0"/>
              <a:t>Do you recognize any of the objects?</a:t>
            </a:r>
          </a:p>
          <a:p>
            <a:r>
              <a:rPr lang="en-US" dirty="0" smtClean="0"/>
              <a:t>Why do you think the artist made this art work?</a:t>
            </a:r>
          </a:p>
          <a:p>
            <a:r>
              <a:rPr lang="en-US" dirty="0" smtClean="0"/>
              <a:t>What is your favorite food made from wheat?</a:t>
            </a:r>
          </a:p>
        </p:txBody>
      </p:sp>
      <p:pic>
        <p:nvPicPr>
          <p:cNvPr id="8"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74887" y="1600201"/>
            <a:ext cx="2003226" cy="39624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3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5943600"/>
            <a:ext cx="9144000" cy="609600"/>
          </a:xfrm>
          <a:prstGeom prst="rect">
            <a:avLst/>
          </a:prstGeom>
        </p:spPr>
      </p:pic>
    </p:spTree>
    <p:extLst>
      <p:ext uri="{BB962C8B-B14F-4D97-AF65-F5344CB8AC3E}">
        <p14:creationId xmlns:p14="http://schemas.microsoft.com/office/powerpoint/2010/main" val="3741675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1 - &amp;quot; Family Day – Mill City Museum     12:00-4:00 April 12, 2014&amp;quot;&quot;/&gt;&lt;property id=&quot;20307&quot; value=&quot;257&quot;/&gt;&lt;/object&gt;&lt;object type=&quot;3&quot; unique_id=&quot;10006&quot;&gt;&lt;property id=&quot;20148&quot; value=&quot;5&quot;/&gt;&lt;property id=&quot;20300&quot; value=&quot;Slide 4 - &amp;quot;FRUIT &amp;#x0D;&amp;#x0A;any product of plant growth useful to humans or animals&amp;#x0D;&amp;#x0A;&amp;quot;&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7 - &amp;quot;.&amp;quot;&quot;/&gt;&lt;property id=&quot;20307&quot; value=&quot;261&quot;/&gt;&lt;/object&gt;&lt;object type=&quot;3&quot; unique_id=&quot;10018&quot;&gt;&lt;property id=&quot;20148&quot; value=&quot;5&quot;/&gt;&lt;property id=&quot;20300&quot; value=&quot;Slide 8 - &amp;quot;Can You Name These Icons?&amp;quot;&quot;/&gt;&lt;property id=&quot;20307&quot; value=&quot;262&quot;/&gt;&lt;/object&gt;&lt;object type=&quot;3&quot; unique_id=&quot;10055&quot;&gt;&lt;property id=&quot;20148&quot; value=&quot;5&quot;/&gt;&lt;property id=&quot;20300&quot; value=&quot;Slide 9 - &amp;quot;Discuss Ode To Gluten&amp;quot;&quot;/&gt;&lt;property id=&quot;20307&quot; value=&quot;263&quot;/&gt;&lt;/object&gt;&lt;object type=&quot;3&quot; unique_id=&quot;10146&quot;&gt;&lt;property id=&quot;20148&quot; value=&quot;5&quot;/&gt;&lt;property id=&quot;20300&quot; value=&quot;Slide 3 - &amp;quot;SING THE SONG TOGETHER&amp;quot;&quot;/&gt;&lt;property id=&quot;20307&quot; value=&quot;267&quot;/&gt;&lt;/object&gt;&lt;object type=&quot;3&quot; unique_id=&quot;10147&quot;&gt;&lt;property id=&quot;20148&quot; value=&quot;5&quot;/&gt;&lt;property id=&quot;20300&quot; value=&quot;Slide 6&quot;/&gt;&lt;property id=&quot;20307&quot; value=&quot;268&quot;/&gt;&lt;/object&gt;&lt;object type=&quot;3&quot; unique_id=&quot;10337&quot;&gt;&lt;property id=&quot;20148&quot; value=&quot;5&quot;/&gt;&lt;property id=&quot;20300&quot; value=&quot;Slide 10 - &amp;quot;Design YOUR memory object art work here. Think about the metaphor “message” you want to deliver.  &amp;#x0D;&amp;#x0A;Metaphor:  Word&quot;/&gt;&lt;property id=&quot;20307&quot; value=&quot;270&quot;/&gt;&lt;/object&gt;&lt;object type=&quot;3&quot; unique_id=&quot;10377&quot;&gt;&lt;property id=&quot;20148&quot; value=&quot;5&quot;/&gt;&lt;property id=&quot;20300&quot; value=&quot;Slide 12&quot;/&gt;&lt;property id=&quot;20307&quot; value=&quot;271&quot;/&gt;&lt;/object&gt;&lt;object type=&quot;3&quot; unique_id=&quot;10521&quot;&gt;&lt;property id=&quot;20148&quot; value=&quot;5&quot;/&gt;&lt;property id=&quot;20300&quot; value=&quot;Slide 11 - &amp;quot;Write your artist statement here. Include the meaning of the objects and how you relate to the meaning. &amp;#x0D;&amp;#x0A;Why is th&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116</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Family Day – Mill City Museum     12:00-4:00 April 12, 2014</vt:lpstr>
      <vt:lpstr>PowerPoint Presentation</vt:lpstr>
      <vt:lpstr>SING THE SONG TOGETHER</vt:lpstr>
      <vt:lpstr>FRUIT  any product of plant growth useful to humans or animals </vt:lpstr>
      <vt:lpstr>PowerPoint Presentation</vt:lpstr>
      <vt:lpstr>PowerPoint Presentation</vt:lpstr>
      <vt:lpstr>.</vt:lpstr>
      <vt:lpstr>Can You Name These Icons?</vt:lpstr>
      <vt:lpstr>Discuss Ode To Gluten</vt:lpstr>
      <vt:lpstr>Design YOUR memory object art work here. Think about the metaphor “message” you want to deliver.   Metaphor:  Words, phrases or object s that refers to a new  idea not literally connected.   Example:  A heart, a cow and wheat are like a farm. </vt:lpstr>
      <vt:lpstr>Write your artist statement here. Include the meaning of the objects and how you relate to the meaning.  Why is the artwork important to you? Where did you get your idea?</vt:lpstr>
      <vt:lpstr>PowerPoint Presentation</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Barb Bridges</cp:lastModifiedBy>
  <cp:revision>61</cp:revision>
  <cp:lastPrinted>2014-02-17T20:23:34Z</cp:lastPrinted>
  <dcterms:created xsi:type="dcterms:W3CDTF">2012-10-24T21:18:41Z</dcterms:created>
  <dcterms:modified xsi:type="dcterms:W3CDTF">2014-03-20T17:06:27Z</dcterms:modified>
</cp:coreProperties>
</file>